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3" d="100"/>
          <a:sy n="133" d="100"/>
        </p:scale>
        <p:origin x="-280" y="-5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32F1A-9136-0145-9DA9-8FD4087D3AD8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FCECFF-BB20-4D4E-BE86-17BA9E948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158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FCECFF-BB20-4D4E-BE86-17BA9E9489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593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4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86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595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48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931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98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15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89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525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40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84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CA149-7313-E946-B183-56B1F883FB46}" type="datetimeFigureOut">
              <a:rPr lang="en-US" smtClean="0"/>
              <a:t>11/23/15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B90A7-3B7E-E140-AD02-362CE041F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1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1.wdp"/><Relationship Id="rId5" Type="http://schemas.openxmlformats.org/officeDocument/2006/relationships/image" Target="../media/image2.jpeg"/><Relationship Id="rId6" Type="http://schemas.microsoft.com/office/2007/relationships/hdphoto" Target="../media/hdphoto2.wdp"/><Relationship Id="rId7" Type="http://schemas.openxmlformats.org/officeDocument/2006/relationships/image" Target="../media/image3.jpeg"/><Relationship Id="rId8" Type="http://schemas.microsoft.com/office/2007/relationships/hdphoto" Target="../media/hdphoto3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33413" y="192438"/>
            <a:ext cx="6051037" cy="6384103"/>
            <a:chOff x="-233413" y="192438"/>
            <a:chExt cx="6051037" cy="6384103"/>
          </a:xfrm>
        </p:grpSpPr>
        <p:pic>
          <p:nvPicPr>
            <p:cNvPr id="5" name="Picture 4" descr="2Bank_16x32.png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GlowEdg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10"/>
            <a:stretch/>
          </p:blipFill>
          <p:spPr>
            <a:xfrm rot="10800000">
              <a:off x="0" y="3834845"/>
              <a:ext cx="5755654" cy="2741696"/>
            </a:xfrm>
            <a:prstGeom prst="rect">
              <a:avLst/>
            </a:prstGeom>
          </p:spPr>
        </p:pic>
        <p:pic>
          <p:nvPicPr>
            <p:cNvPr id="6" name="Picture 5" descr="1Bank_32x64.png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GlowEdg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33413" y="192438"/>
              <a:ext cx="3330143" cy="2956471"/>
            </a:xfrm>
            <a:prstGeom prst="rect">
              <a:avLst/>
            </a:prstGeom>
          </p:spPr>
        </p:pic>
        <p:pic>
          <p:nvPicPr>
            <p:cNvPr id="15" name="Picture 14" descr="4Banks_32x32.png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GlowEdg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1520" y="202061"/>
              <a:ext cx="2806104" cy="352023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290161" y="3254701"/>
            <a:ext cx="26927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/>
                <a:cs typeface="Arial"/>
              </a:rPr>
              <a:t>2 Kb (1 bank x 32 words x 64 bits)</a:t>
            </a:r>
            <a:endParaRPr lang="en-US" sz="1200" b="1" dirty="0"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11520" y="3722292"/>
            <a:ext cx="2735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/>
                <a:cs typeface="Arial"/>
              </a:rPr>
              <a:t>4 Kb (4 banks x 32 words x 32 bits)</a:t>
            </a:r>
            <a:endParaRPr lang="en-US" sz="1200" b="1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2366" y="6576542"/>
            <a:ext cx="3148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/>
                <a:cs typeface="Arial"/>
              </a:rPr>
              <a:t>1 Kb (2 banks x 16 words x 32 bits)</a:t>
            </a:r>
            <a:endParaRPr lang="en-US" sz="12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4318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37</Words>
  <Application>Microsoft Macintosh PowerPoint</Application>
  <PresentationFormat>On-screen Show (4:3)</PresentationFormat>
  <Paragraphs>4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Oklahoma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Stine</dc:creator>
  <cp:lastModifiedBy>James Stine</cp:lastModifiedBy>
  <cp:revision>14</cp:revision>
  <dcterms:created xsi:type="dcterms:W3CDTF">2015-11-02T21:32:01Z</dcterms:created>
  <dcterms:modified xsi:type="dcterms:W3CDTF">2015-11-23T18:18:29Z</dcterms:modified>
</cp:coreProperties>
</file>

<file path=docProps/thumbnail.jpeg>
</file>